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57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5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56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30108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4844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859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39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917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45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310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6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5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518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6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62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861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53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9135E7D-8EFA-467F-B265-90CD5A8348A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A425D-4A62-44D8-ADEF-7AFB772A2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39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73019-94AE-41BD-A037-DB88189B13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Ark breeding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B436AD-D02E-4365-9F9A-C2CD7563CD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website built by john </a:t>
            </a:r>
            <a:r>
              <a:rPr lang="en-US" dirty="0" err="1"/>
              <a:t>oconnor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579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7E04D-A580-4249-B4D1-FDD6B7567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has a home page!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0592D-B6A2-41AD-B39A-2DC344174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home page will be where you can log in and see all the tabs of the other pages </a:t>
            </a:r>
          </a:p>
          <a:p>
            <a:endParaRPr lang="en-US" dirty="0"/>
          </a:p>
          <a:p>
            <a:r>
              <a:rPr lang="en-US" dirty="0"/>
              <a:t>It will also explain the web site and what it is used for!</a:t>
            </a:r>
          </a:p>
          <a:p>
            <a:endParaRPr lang="en-US" dirty="0"/>
          </a:p>
          <a:p>
            <a:r>
              <a:rPr lang="en-US" dirty="0"/>
              <a:t>This website is an external source to maintain and organize your creatures from a video game called Ark Survival Evolved</a:t>
            </a:r>
          </a:p>
        </p:txBody>
      </p:sp>
    </p:spTree>
    <p:extLst>
      <p:ext uri="{BB962C8B-B14F-4D97-AF65-F5344CB8AC3E}">
        <p14:creationId xmlns:p14="http://schemas.microsoft.com/office/powerpoint/2010/main" val="3586093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B77C4-105B-4629-AA4A-1B27CFFF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will have log in page!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CEC67-1A8D-425F-B998-74D77902E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way each individual will have they're own account. Each account will have all its own creatures, tribe name, server name, and server stats</a:t>
            </a:r>
          </a:p>
          <a:p>
            <a:endParaRPr lang="en-US" dirty="0"/>
          </a:p>
          <a:p>
            <a:r>
              <a:rPr lang="en-US" dirty="0"/>
              <a:t>It will also stop people from going on to the site that are not going to use it for its intended purpose </a:t>
            </a:r>
          </a:p>
        </p:txBody>
      </p:sp>
    </p:spTree>
    <p:extLst>
      <p:ext uri="{BB962C8B-B14F-4D97-AF65-F5344CB8AC3E}">
        <p14:creationId xmlns:p14="http://schemas.microsoft.com/office/powerpoint/2010/main" val="2525653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0E439-665B-402B-BD56-C917F03E2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There is a library!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1F9B000-0E00-4AE8-9C42-CE9D7ADFB0E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5" b="11555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3FE543-FA44-47D0-B0EB-77F0D62A8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This is the place that you can see all the </a:t>
            </a:r>
            <a:r>
              <a:rPr lang="en-US" sz="1800" dirty="0" err="1"/>
              <a:t>dinos</a:t>
            </a:r>
            <a:r>
              <a:rPr lang="en-US" sz="1800" dirty="0"/>
              <a:t> you have captured or tamed in one organized list</a:t>
            </a:r>
          </a:p>
        </p:txBody>
      </p:sp>
    </p:spTree>
    <p:extLst>
      <p:ext uri="{BB962C8B-B14F-4D97-AF65-F5344CB8AC3E}">
        <p14:creationId xmlns:p14="http://schemas.microsoft.com/office/powerpoint/2010/main" val="2402315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A6DEE-4092-4F02-91D8-4504A36FA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lot of tames?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F0263-043E-46F7-A2B8-0BCCDA4CB5A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But don’t want to scroll though a huge list? That is why there is a search bar! So you can search for a name. species, level, male or female!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D774217-29D1-4393-A4FC-8146D84B00E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6" r="107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3315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EDC21-1BF3-4424-8D00-5E89DD891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a new </a:t>
            </a:r>
            <a:r>
              <a:rPr lang="en-US" dirty="0" err="1"/>
              <a:t>dino</a:t>
            </a:r>
            <a:r>
              <a:rPr lang="en-US" dirty="0"/>
              <a:t> you want to add to the list?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85934-4BDE-4288-A017-630F62355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it with the Add New Dino tab! </a:t>
            </a:r>
          </a:p>
          <a:p>
            <a:endParaRPr lang="en-US" dirty="0"/>
          </a:p>
          <a:p>
            <a:r>
              <a:rPr lang="en-US" dirty="0"/>
              <a:t>With this tab you can add a new </a:t>
            </a:r>
            <a:r>
              <a:rPr lang="en-US" dirty="0" err="1"/>
              <a:t>dino</a:t>
            </a:r>
            <a:r>
              <a:rPr lang="en-US" dirty="0"/>
              <a:t> and input all the stats and gender of the creature including the species, level, health, stamina </a:t>
            </a:r>
            <a:r>
              <a:rPr lang="en-US" dirty="0" err="1"/>
              <a:t>ect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This page will also organize all your tamed creatures in a list organized by either race, level, male or female</a:t>
            </a:r>
          </a:p>
        </p:txBody>
      </p:sp>
    </p:spTree>
    <p:extLst>
      <p:ext uri="{BB962C8B-B14F-4D97-AF65-F5344CB8AC3E}">
        <p14:creationId xmlns:p14="http://schemas.microsoft.com/office/powerpoint/2010/main" val="915100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8F2AD-180F-4287-A395-93F8FA9BA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also a page to see just the best tamed creatures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C7ED5-B4D9-406B-9783-E35CAC7AD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Best Stats tab on the webpage is just to see the highest level </a:t>
            </a:r>
            <a:r>
              <a:rPr lang="en-US" dirty="0" err="1"/>
              <a:t>dinos</a:t>
            </a:r>
            <a:r>
              <a:rPr lang="en-US" dirty="0"/>
              <a:t> or even if you want to see the best stat of a certain species</a:t>
            </a:r>
          </a:p>
          <a:p>
            <a:endParaRPr lang="en-US" dirty="0"/>
          </a:p>
          <a:p>
            <a:r>
              <a:rPr lang="en-US" dirty="0"/>
              <a:t>You can also organize how you see the creatures you are looking for by race, level, male and female</a:t>
            </a:r>
          </a:p>
        </p:txBody>
      </p:sp>
    </p:spTree>
    <p:extLst>
      <p:ext uri="{BB962C8B-B14F-4D97-AF65-F5344CB8AC3E}">
        <p14:creationId xmlns:p14="http://schemas.microsoft.com/office/powerpoint/2010/main" val="1904379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930BE-A8C0-4A53-A7A7-13980FA95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hope you enjoyed learning about my website!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EFC2365-7127-4437-B8B6-BFAEEFC5096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2" b="15892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7E2A55-FCB0-4061-AE15-8616C896C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7422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</TotalTime>
  <Words>335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Ark breeding app</vt:lpstr>
      <vt:lpstr>It has a home page!</vt:lpstr>
      <vt:lpstr>It will have log in page!</vt:lpstr>
      <vt:lpstr>There is a library!</vt:lpstr>
      <vt:lpstr>Have a lot of tames?</vt:lpstr>
      <vt:lpstr>Have a new dino you want to add to the list?</vt:lpstr>
      <vt:lpstr>There is also a page to see just the best tamed creatures </vt:lpstr>
      <vt:lpstr>I hope you enjoyed learning about my website!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 breeding app</dc:title>
  <dc:creator>John O'Connor</dc:creator>
  <cp:lastModifiedBy>John O'Connor</cp:lastModifiedBy>
  <cp:revision>3</cp:revision>
  <dcterms:created xsi:type="dcterms:W3CDTF">2018-05-01T23:33:02Z</dcterms:created>
  <dcterms:modified xsi:type="dcterms:W3CDTF">2018-05-01T23:57:26Z</dcterms:modified>
</cp:coreProperties>
</file>

<file path=docProps/thumbnail.jpeg>
</file>